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E1E78"/>
    <a:srgbClr val="FFFF00"/>
    <a:srgbClr val="EBFF71"/>
    <a:srgbClr val="66CCFF"/>
    <a:srgbClr val="3399FF"/>
    <a:srgbClr val="CCFF99"/>
    <a:srgbClr val="CCFFCC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59" d="100"/>
          <a:sy n="59" d="100"/>
        </p:scale>
        <p:origin x="-91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26" y="-101"/>
      </p:cViewPr>
      <p:guideLst>
        <p:guide orient="horz" pos="2957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E7A245A-13BB-436C-9EDA-7DD1F4F09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r">
              <a:defRPr sz="1200"/>
            </a:lvl1pPr>
          </a:lstStyle>
          <a:p>
            <a:pPr>
              <a:defRPr/>
            </a:pPr>
            <a:fld id="{895026E6-B905-4C9E-9046-5D96C2B8F09B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22" tIns="47311" rIns="94622" bIns="4731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622" tIns="47311" rIns="94622" bIns="4731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r">
              <a:defRPr sz="1200"/>
            </a:lvl1pPr>
          </a:lstStyle>
          <a:p>
            <a:pPr>
              <a:defRPr/>
            </a:pPr>
            <a:fld id="{F682A3AE-52B9-4539-A660-54E65356B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FE6DAB-144A-489C-B540-537AEB60FD49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63C34-2C7C-405C-A4BA-84BF2835B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B3DDB-412F-492C-879C-39AC9CE63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429AB-F133-41CE-98B9-823D654C2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24D5E-E447-45CC-86AD-1985A5BED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85265-BD24-4090-AFD0-6BB3F4C98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5BC95-8792-44BA-8FAD-0C4A5CCB1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422BC-A939-4404-830B-5A952DF1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0F7AB-978C-4C57-B067-0E9717271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6BAC6-8C35-42FB-A8E3-C2843878D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B1965-3654-437A-AFC3-ED1D31A69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B053F-6E7B-48ED-B7F7-133BE2447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E6483F-0C80-4A91-B1AE-05BBD9397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41300" y="228600"/>
            <a:ext cx="8382000" cy="4545013"/>
          </a:xfrm>
          <a:prstGeom prst="irregularSeal1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177800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/>
            <a:endParaRPr lang="en-US" altLang="en-US">
              <a:solidFill>
                <a:schemeClr val="bg1"/>
              </a:solidFill>
            </a:endParaRPr>
          </a:p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850900" y="3500438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342900" y="4981575"/>
            <a:ext cx="83820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latin typeface="Arial" charset="0"/>
              </a:rPr>
              <a:t>Total Food Collected</a:t>
            </a: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1143000" y="6494463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        Women’s Club Outreach Committee</a:t>
            </a: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4697413" y="2725738"/>
            <a:ext cx="14478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lbs</a:t>
            </a:r>
            <a:r>
              <a:rPr lang="en-US" alt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.</a:t>
            </a:r>
            <a:endParaRPr lang="en-US" altLang="en-US" dirty="0" smtClean="0">
              <a:latin typeface="Arial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295400" y="5673725"/>
            <a:ext cx="6477000" cy="762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</a:rPr>
              <a:t>  </a:t>
            </a:r>
            <a:r>
              <a:rPr lang="en-US" sz="48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</a:rPr>
              <a:t>H</a:t>
            </a:r>
            <a:r>
              <a:rPr lang="en-US" sz="4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</a:rPr>
              <a:t> O U S E </a:t>
            </a:r>
            <a:r>
              <a:rPr lang="en-US" sz="28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</a:rPr>
              <a:t>  of </a:t>
            </a:r>
            <a:r>
              <a:rPr lang="en-US" sz="4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</a:rPr>
              <a:t>  </a:t>
            </a:r>
            <a:r>
              <a:rPr lang="en-US" sz="48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</a:rPr>
              <a:t>H</a:t>
            </a:r>
            <a:r>
              <a:rPr lang="en-US" sz="4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</a:rPr>
              <a:t> O P E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 rot="809247">
            <a:off x="5894388" y="4297363"/>
            <a:ext cx="2986087" cy="646112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 w="38100">
            <a:solidFill>
              <a:schemeClr val="tx1"/>
            </a:solidFill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Thank You!</a:t>
            </a:r>
          </a:p>
        </p:txBody>
      </p:sp>
      <p:sp>
        <p:nvSpPr>
          <p:cNvPr id="2057" name="Text Box 19"/>
          <p:cNvSpPr txBox="1">
            <a:spLocks noChangeArrowheads="1"/>
          </p:cNvSpPr>
          <p:nvPr/>
        </p:nvSpPr>
        <p:spPr bwMode="auto">
          <a:xfrm>
            <a:off x="2003425" y="1651000"/>
            <a:ext cx="5137150" cy="1043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33,609</a:t>
            </a:r>
            <a:endParaRPr lang="en-US" altLang="en-US" sz="9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9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9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9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9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300" y="4319790"/>
            <a:ext cx="26543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latin typeface="Arial Black" pitchFamily="34" charset="0"/>
                <a:cs typeface="Arial" pitchFamily="34" charset="0"/>
              </a:rPr>
              <a:t> </a:t>
            </a:r>
            <a:r>
              <a:rPr lang="en-US" smtClean="0">
                <a:latin typeface="Arial Black" pitchFamily="34" charset="0"/>
                <a:cs typeface="Arial" pitchFamily="34" charset="0"/>
              </a:rPr>
              <a:t>39,539 </a:t>
            </a:r>
            <a:r>
              <a:rPr lang="en-US" dirty="0">
                <a:latin typeface="Arial Black" pitchFamily="34" charset="0"/>
                <a:cs typeface="Arial" pitchFamily="34" charset="0"/>
              </a:rPr>
              <a:t>Meals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29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Rockwell Extra Bold</vt:lpstr>
      <vt:lpstr>Arial Black</vt:lpstr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R. Wurster</dc:creator>
  <cp:lastModifiedBy>Marlene</cp:lastModifiedBy>
  <cp:revision>120</cp:revision>
  <cp:lastPrinted>2017-03-13T18:50:21Z</cp:lastPrinted>
  <dcterms:created xsi:type="dcterms:W3CDTF">2008-05-07T00:04:49Z</dcterms:created>
  <dcterms:modified xsi:type="dcterms:W3CDTF">2017-11-15T12:11:49Z</dcterms:modified>
</cp:coreProperties>
</file>